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0" autoAdjust="0"/>
    <p:restoredTop sz="94660"/>
  </p:normalViewPr>
  <p:slideViewPr>
    <p:cSldViewPr snapToGrid="0">
      <p:cViewPr varScale="1">
        <p:scale>
          <a:sx n="98" d="100"/>
          <a:sy n="98" d="100"/>
        </p:scale>
        <p:origin x="7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830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153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831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971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8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229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124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409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320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794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265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9A30B0-7AC2-4F9F-B5B1-5680F02F5428}" type="datetimeFigureOut">
              <a:rPr lang="ko-KR" altLang="en-US" smtClean="0"/>
              <a:t>2025-05-28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1B30B-8956-4E1D-8A76-D1C6E264BA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926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10" Type="http://schemas.openxmlformats.org/officeDocument/2006/relationships/image" Target="../media/image14.jpeg"/><Relationship Id="rId4" Type="http://schemas.openxmlformats.org/officeDocument/2006/relationships/image" Target="../media/image8.jpe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 err="1" smtClean="0"/>
              <a:t>InSmart</a:t>
            </a:r>
            <a:r>
              <a:rPr lang="en-US" altLang="ko-KR" sz="5400" dirty="0" smtClean="0"/>
              <a:t> 2x2 </a:t>
            </a:r>
            <a:r>
              <a:rPr lang="en-US" altLang="ko-KR" sz="5400" dirty="0" err="1" smtClean="0"/>
              <a:t>nano</a:t>
            </a:r>
            <a:r>
              <a:rPr lang="en-US" altLang="ko-KR" sz="5400" dirty="0" smtClean="0"/>
              <a:t> </a:t>
            </a:r>
            <a:r>
              <a:rPr lang="ko-KR" altLang="en-US" sz="5400" dirty="0" smtClean="0"/>
              <a:t>현장</a:t>
            </a:r>
            <a:r>
              <a:rPr lang="en-US" altLang="ko-KR" sz="5400" dirty="0" smtClean="0"/>
              <a:t> </a:t>
            </a:r>
            <a:r>
              <a:rPr lang="ko-KR" altLang="en-US" sz="5400" dirty="0" smtClean="0"/>
              <a:t>설비</a:t>
            </a:r>
            <a:endParaRPr lang="ko-KR" altLang="en-US" sz="5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 smtClean="0"/>
              <a:t>서보</a:t>
            </a:r>
            <a:r>
              <a:rPr lang="ko-KR" altLang="en-US" dirty="0"/>
              <a:t> </a:t>
            </a:r>
            <a:r>
              <a:rPr lang="en-US" altLang="ko-KR" dirty="0" smtClean="0"/>
              <a:t>On</a:t>
            </a:r>
            <a:r>
              <a:rPr lang="ko-KR" altLang="en-US" dirty="0" smtClean="0"/>
              <a:t>상태에서의 </a:t>
            </a:r>
            <a:r>
              <a:rPr lang="en-US" altLang="ko-KR" dirty="0" smtClean="0"/>
              <a:t>5V </a:t>
            </a:r>
            <a:r>
              <a:rPr lang="ko-KR" altLang="en-US" dirty="0" err="1" smtClean="0"/>
              <a:t>전원부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노이즈</a:t>
            </a:r>
            <a:r>
              <a:rPr lang="ko-KR" altLang="en-US" dirty="0" smtClean="0"/>
              <a:t> 현상</a:t>
            </a:r>
            <a:endParaRPr lang="en-US" altLang="ko-KR" dirty="0"/>
          </a:p>
          <a:p>
            <a:r>
              <a:rPr lang="en-US" altLang="ko-KR" dirty="0" smtClean="0"/>
              <a:t>2025. 05. 28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신용대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백가람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이형진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이인규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9537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작업내용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델타 드라이브의 </a:t>
            </a:r>
            <a:r>
              <a:rPr lang="en-US" altLang="ko-KR" dirty="0" smtClean="0"/>
              <a:t>UVW</a:t>
            </a:r>
            <a:r>
              <a:rPr lang="ko-KR" altLang="en-US" dirty="0"/>
              <a:t> </a:t>
            </a:r>
            <a:r>
              <a:rPr lang="ko-KR" altLang="en-US" dirty="0" smtClean="0"/>
              <a:t>전선 수정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선 내부에서 </a:t>
            </a:r>
            <a:r>
              <a:rPr lang="ko-KR" altLang="en-US" dirty="0" err="1" smtClean="0"/>
              <a:t>쉴드와</a:t>
            </a:r>
            <a:r>
              <a:rPr lang="ko-KR" altLang="en-US" dirty="0" smtClean="0"/>
              <a:t> </a:t>
            </a:r>
            <a:r>
              <a:rPr lang="en-US" altLang="ko-KR" dirty="0" smtClean="0"/>
              <a:t>GND</a:t>
            </a:r>
            <a:r>
              <a:rPr lang="ko-KR" altLang="en-US" dirty="0" smtClean="0"/>
              <a:t>선이 </a:t>
            </a:r>
            <a:r>
              <a:rPr lang="en-US" altLang="ko-KR" dirty="0" smtClean="0"/>
              <a:t>Short</a:t>
            </a:r>
            <a:r>
              <a:rPr lang="ko-KR" altLang="en-US" dirty="0" smtClean="0"/>
              <a:t>되어있는 것을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</a:t>
            </a:r>
            <a:r>
              <a:rPr lang="ko-KR" altLang="en-US" dirty="0" smtClean="0"/>
              <a:t>선 내부의 </a:t>
            </a:r>
            <a:r>
              <a:rPr lang="ko-KR" altLang="en-US" dirty="0" err="1" smtClean="0"/>
              <a:t>쉴드와</a:t>
            </a:r>
            <a:r>
              <a:rPr lang="ko-KR" altLang="en-US" dirty="0" smtClean="0"/>
              <a:t> </a:t>
            </a:r>
            <a:r>
              <a:rPr lang="en-US" altLang="ko-KR" dirty="0" smtClean="0"/>
              <a:t>GND</a:t>
            </a:r>
            <a:r>
              <a:rPr lang="ko-KR" altLang="en-US" dirty="0" smtClean="0"/>
              <a:t>를 분리시켜서 </a:t>
            </a:r>
            <a:r>
              <a:rPr lang="ko-KR" altLang="en-US" dirty="0" err="1" smtClean="0"/>
              <a:t>서보팩의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접지단에</a:t>
            </a:r>
            <a:r>
              <a:rPr lang="ko-KR" altLang="en-US" dirty="0" smtClean="0"/>
              <a:t> 직결함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UVW</a:t>
            </a:r>
            <a:r>
              <a:rPr lang="ko-KR" altLang="en-US" dirty="0" smtClean="0"/>
              <a:t>선을 </a:t>
            </a:r>
            <a:r>
              <a:rPr lang="ko-KR" altLang="en-US" dirty="0" err="1" smtClean="0"/>
              <a:t>비드에서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링코어로</a:t>
            </a:r>
            <a:r>
              <a:rPr lang="ko-KR" altLang="en-US" dirty="0" smtClean="0"/>
              <a:t> 교체 </a:t>
            </a: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4463" y="3909790"/>
            <a:ext cx="2154904" cy="161617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4180" y="3640427"/>
            <a:ext cx="1705414" cy="215490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0162" y="3656147"/>
            <a:ext cx="1854905" cy="215490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0004" y="3656147"/>
            <a:ext cx="2997439" cy="213918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2840" y="3640428"/>
            <a:ext cx="2719062" cy="217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98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델타 드라이브의 </a:t>
            </a:r>
            <a:r>
              <a:rPr lang="en-US" altLang="ko-KR" dirty="0" smtClean="0"/>
              <a:t>UVW</a:t>
            </a:r>
            <a:r>
              <a:rPr lang="ko-KR" altLang="en-US" dirty="0" smtClean="0"/>
              <a:t> 전선 수정 전 상태</a:t>
            </a:r>
            <a:endParaRPr lang="en-US" altLang="ko-KR" dirty="0" smtClean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UVW </a:t>
            </a:r>
            <a:r>
              <a:rPr lang="ko-KR" altLang="en-US" dirty="0" err="1" smtClean="0"/>
              <a:t>비드</a:t>
            </a:r>
            <a:r>
              <a:rPr lang="ko-KR" altLang="en-US" dirty="0" smtClean="0"/>
              <a:t> 및 배선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Max </a:t>
            </a:r>
            <a:r>
              <a:rPr lang="en-US" altLang="ko-KR" dirty="0"/>
              <a:t>: </a:t>
            </a:r>
            <a:r>
              <a:rPr lang="en-US" altLang="ko-KR" dirty="0" smtClean="0"/>
              <a:t>5.88 </a:t>
            </a:r>
            <a:r>
              <a:rPr lang="en-US" altLang="ko-KR" dirty="0"/>
              <a:t>V</a:t>
            </a:r>
          </a:p>
          <a:p>
            <a:pPr lvl="1"/>
            <a:r>
              <a:rPr lang="en-US" altLang="ko-KR" dirty="0" err="1"/>
              <a:t>Pk</a:t>
            </a:r>
            <a:r>
              <a:rPr lang="en-US" altLang="ko-KR" dirty="0"/>
              <a:t>-to-</a:t>
            </a:r>
            <a:r>
              <a:rPr lang="en-US" altLang="ko-KR" dirty="0" err="1"/>
              <a:t>Pk</a:t>
            </a:r>
            <a:r>
              <a:rPr lang="en-US" altLang="ko-KR" dirty="0"/>
              <a:t> : </a:t>
            </a:r>
            <a:r>
              <a:rPr lang="en-US" altLang="ko-KR" dirty="0" smtClean="0"/>
              <a:t>2.07 </a:t>
            </a:r>
            <a:r>
              <a:rPr lang="en-US" altLang="ko-KR" dirty="0"/>
              <a:t>V</a:t>
            </a:r>
          </a:p>
          <a:p>
            <a:pPr lvl="1"/>
            <a:r>
              <a:rPr lang="en-US" altLang="ko-KR" dirty="0"/>
              <a:t>Min :  </a:t>
            </a:r>
            <a:r>
              <a:rPr lang="en-US" altLang="ko-KR" b="1" dirty="0" smtClean="0">
                <a:solidFill>
                  <a:srgbClr val="FF0000"/>
                </a:solidFill>
              </a:rPr>
              <a:t>3.81 </a:t>
            </a:r>
            <a:r>
              <a:rPr lang="en-US" altLang="ko-KR" b="1" dirty="0">
                <a:solidFill>
                  <a:srgbClr val="FF0000"/>
                </a:solidFill>
              </a:rPr>
              <a:t>V</a:t>
            </a:r>
            <a:r>
              <a:rPr lang="en-US" altLang="ko-KR" dirty="0"/>
              <a:t> = (</a:t>
            </a:r>
            <a:r>
              <a:rPr lang="en-US" altLang="ko-KR" dirty="0" smtClean="0"/>
              <a:t>5.88 </a:t>
            </a:r>
            <a:r>
              <a:rPr lang="en-US" altLang="ko-KR" dirty="0"/>
              <a:t>– </a:t>
            </a:r>
            <a:r>
              <a:rPr lang="en-US" altLang="ko-KR" dirty="0" smtClean="0"/>
              <a:t>2.07) </a:t>
            </a:r>
            <a:r>
              <a:rPr lang="en-US" altLang="ko-KR" dirty="0"/>
              <a:t>V</a:t>
            </a:r>
          </a:p>
          <a:p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3486453"/>
            <a:ext cx="2104291" cy="157821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34633" y="1879957"/>
            <a:ext cx="2415384" cy="181153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5064671"/>
            <a:ext cx="2104293" cy="15782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294780" y="4257172"/>
            <a:ext cx="537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</a:t>
            </a:r>
            <a:r>
              <a:rPr lang="ko-KR" altLang="en-US" dirty="0" smtClean="0"/>
              <a:t>축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801715" y="4266602"/>
            <a:ext cx="537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</a:t>
            </a:r>
            <a:r>
              <a:rPr lang="ko-KR" altLang="en-US" dirty="0" smtClean="0"/>
              <a:t>축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421349" y="4266602"/>
            <a:ext cx="537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4</a:t>
            </a:r>
            <a:r>
              <a:rPr lang="ko-KR" altLang="en-US" dirty="0" smtClean="0"/>
              <a:t>축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854378" y="4257172"/>
            <a:ext cx="537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5</a:t>
            </a:r>
            <a:r>
              <a:rPr lang="ko-KR" altLang="en-US" dirty="0" smtClean="0"/>
              <a:t>축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788564" y="4257172"/>
            <a:ext cx="86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31.2</a:t>
            </a:r>
            <a:r>
              <a:rPr lang="ko-KR" altLang="en-US" dirty="0" smtClean="0"/>
              <a:t>℃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250975" y="4244886"/>
            <a:ext cx="86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30.1</a:t>
            </a:r>
            <a:r>
              <a:rPr lang="ko-KR" altLang="en-US" dirty="0" smtClean="0"/>
              <a:t>℃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837452" y="4260675"/>
            <a:ext cx="86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31.4</a:t>
            </a:r>
            <a:r>
              <a:rPr lang="ko-KR" altLang="en-US" dirty="0" smtClean="0"/>
              <a:t>℃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17979" y="4257172"/>
            <a:ext cx="86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33.9</a:t>
            </a:r>
            <a:r>
              <a:rPr lang="ko-KR" altLang="en-US" dirty="0" smtClean="0"/>
              <a:t>℃</a:t>
            </a:r>
            <a:endParaRPr lang="ko-KR" altLang="en-US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378" y="4708411"/>
            <a:ext cx="1437285" cy="191638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518" y="4708411"/>
            <a:ext cx="1437285" cy="191638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714" y="4708411"/>
            <a:ext cx="1437285" cy="1916380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853" y="4708411"/>
            <a:ext cx="1437285" cy="191638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8475784" y="1311614"/>
            <a:ext cx="2848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5V </a:t>
            </a:r>
            <a:r>
              <a:rPr lang="ko-KR" altLang="en-US" dirty="0"/>
              <a:t>전원</a:t>
            </a:r>
            <a:r>
              <a:rPr lang="en-US" altLang="ko-KR" dirty="0"/>
              <a:t>-Servo All </a:t>
            </a:r>
            <a:r>
              <a:rPr lang="en-US" altLang="ko-KR" dirty="0" smtClean="0"/>
              <a:t>On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(1</a:t>
            </a:r>
            <a:r>
              <a:rPr lang="ko-KR" altLang="en-US" dirty="0" smtClean="0"/>
              <a:t>축 제외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63192" y="1945579"/>
            <a:ext cx="2079032" cy="205308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839670" y="2211942"/>
            <a:ext cx="2031971" cy="152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936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델타 드라이브의 </a:t>
            </a:r>
            <a:r>
              <a:rPr lang="en-US" altLang="ko-KR" dirty="0" smtClean="0"/>
              <a:t>UVW</a:t>
            </a:r>
            <a:r>
              <a:rPr lang="ko-KR" altLang="en-US" dirty="0" smtClean="0"/>
              <a:t> 전선 수정 후 상태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UVW </a:t>
            </a:r>
            <a:r>
              <a:rPr lang="ko-KR" altLang="en-US" dirty="0" err="1" smtClean="0"/>
              <a:t>링코어</a:t>
            </a:r>
            <a:r>
              <a:rPr lang="en-US" altLang="ko-KR" dirty="0" smtClean="0"/>
              <a:t>(1Turn)</a:t>
            </a:r>
            <a:r>
              <a:rPr lang="ko-KR" altLang="en-US" dirty="0" smtClean="0"/>
              <a:t> </a:t>
            </a:r>
            <a:r>
              <a:rPr lang="ko-KR" altLang="en-US" dirty="0"/>
              <a:t>및 </a:t>
            </a:r>
            <a:r>
              <a:rPr lang="ko-KR" altLang="en-US" dirty="0" err="1" smtClean="0"/>
              <a:t>쉴드수정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Max </a:t>
            </a:r>
            <a:r>
              <a:rPr lang="en-US" altLang="ko-KR" dirty="0"/>
              <a:t>: </a:t>
            </a:r>
            <a:r>
              <a:rPr lang="en-US" altLang="ko-KR" dirty="0" smtClean="0"/>
              <a:t>5.400 </a:t>
            </a:r>
            <a:r>
              <a:rPr lang="en-US" altLang="ko-KR" dirty="0"/>
              <a:t>V</a:t>
            </a:r>
          </a:p>
          <a:p>
            <a:pPr lvl="1"/>
            <a:r>
              <a:rPr lang="en-US" altLang="ko-KR" dirty="0" smtClean="0"/>
              <a:t>Min </a:t>
            </a:r>
            <a:r>
              <a:rPr lang="en-US" altLang="ko-KR" dirty="0"/>
              <a:t>:  </a:t>
            </a:r>
            <a:r>
              <a:rPr lang="en-US" altLang="ko-KR" b="1" dirty="0" smtClean="0">
                <a:solidFill>
                  <a:srgbClr val="FF0000"/>
                </a:solidFill>
              </a:rPr>
              <a:t>4.440 V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626" y="1957945"/>
            <a:ext cx="4768174" cy="357613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439944"/>
            <a:ext cx="3986719" cy="29900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75784" y="1311614"/>
            <a:ext cx="2848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5V </a:t>
            </a:r>
            <a:r>
              <a:rPr lang="ko-KR" altLang="en-US" dirty="0"/>
              <a:t>전원</a:t>
            </a:r>
            <a:r>
              <a:rPr lang="en-US" altLang="ko-KR" dirty="0"/>
              <a:t>-Servo All </a:t>
            </a:r>
            <a:r>
              <a:rPr lang="en-US" altLang="ko-KR" dirty="0" smtClean="0"/>
              <a:t>On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(1</a:t>
            </a:r>
            <a:r>
              <a:rPr lang="ko-KR" altLang="en-US" dirty="0" smtClean="0"/>
              <a:t>축 제외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4042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델타 드라이브의 </a:t>
            </a:r>
            <a:r>
              <a:rPr lang="en-US" altLang="ko-KR" dirty="0" smtClean="0"/>
              <a:t>UVW</a:t>
            </a:r>
            <a:r>
              <a:rPr lang="ko-KR" altLang="en-US" dirty="0" smtClean="0"/>
              <a:t> 전선 수정 후 상태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UVW </a:t>
            </a:r>
            <a:r>
              <a:rPr lang="ko-KR" altLang="en-US" dirty="0" err="1" smtClean="0"/>
              <a:t>링코어</a:t>
            </a:r>
            <a:r>
              <a:rPr lang="en-US" altLang="ko-KR" dirty="0" smtClean="0"/>
              <a:t>(2Turn)</a:t>
            </a:r>
            <a:r>
              <a:rPr lang="ko-KR" altLang="en-US" dirty="0" smtClean="0"/>
              <a:t> </a:t>
            </a:r>
            <a:r>
              <a:rPr lang="ko-KR" altLang="en-US" dirty="0"/>
              <a:t>및 </a:t>
            </a:r>
            <a:r>
              <a:rPr lang="ko-KR" altLang="en-US" dirty="0" err="1" smtClean="0"/>
              <a:t>쉴드수정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Max </a:t>
            </a:r>
            <a:r>
              <a:rPr lang="en-US" altLang="ko-KR" dirty="0"/>
              <a:t>: </a:t>
            </a:r>
            <a:r>
              <a:rPr lang="en-US" altLang="ko-KR" dirty="0" smtClean="0"/>
              <a:t>5.320 </a:t>
            </a:r>
            <a:r>
              <a:rPr lang="en-US" altLang="ko-KR" dirty="0"/>
              <a:t>V</a:t>
            </a:r>
          </a:p>
          <a:p>
            <a:pPr lvl="1"/>
            <a:r>
              <a:rPr lang="en-US" altLang="ko-KR" dirty="0" smtClean="0"/>
              <a:t>Min </a:t>
            </a:r>
            <a:r>
              <a:rPr lang="en-US" altLang="ko-KR" dirty="0"/>
              <a:t>:  </a:t>
            </a:r>
            <a:r>
              <a:rPr lang="en-US" altLang="ko-KR" b="1" dirty="0" smtClean="0">
                <a:solidFill>
                  <a:srgbClr val="FF0000"/>
                </a:solidFill>
              </a:rPr>
              <a:t>4.920 V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733490" y="1311614"/>
            <a:ext cx="4357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5V </a:t>
            </a:r>
            <a:r>
              <a:rPr lang="ko-KR" altLang="en-US" dirty="0"/>
              <a:t>전원</a:t>
            </a:r>
            <a:r>
              <a:rPr lang="en-US" altLang="ko-KR" dirty="0"/>
              <a:t>-Servo All </a:t>
            </a:r>
            <a:r>
              <a:rPr lang="en-US" altLang="ko-KR" dirty="0" smtClean="0"/>
              <a:t>On 20</a:t>
            </a:r>
            <a:r>
              <a:rPr lang="ko-KR" altLang="en-US" dirty="0" smtClean="0"/>
              <a:t>분 지속 후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(1</a:t>
            </a:r>
            <a:r>
              <a:rPr lang="ko-KR" altLang="en-US" dirty="0" smtClean="0"/>
              <a:t>축 제외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956" y="1957944"/>
            <a:ext cx="4768175" cy="357613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40" y="3439943"/>
            <a:ext cx="3986719" cy="299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226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비드</a:t>
            </a:r>
            <a:r>
              <a:rPr lang="ko-KR" altLang="en-US" dirty="0" smtClean="0"/>
              <a:t> 보다 </a:t>
            </a:r>
            <a:r>
              <a:rPr lang="ko-KR" altLang="en-US" dirty="0" err="1" smtClean="0"/>
              <a:t>링코어가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노이즈감소에</a:t>
            </a:r>
            <a:r>
              <a:rPr lang="ko-KR" altLang="en-US" dirty="0" smtClean="0"/>
              <a:t> 우수함</a:t>
            </a:r>
            <a:endParaRPr lang="en-US" altLang="ko-KR" dirty="0" smtClean="0"/>
          </a:p>
          <a:p>
            <a:r>
              <a:rPr lang="en-US" altLang="ko-KR" dirty="0" smtClean="0"/>
              <a:t>UVW</a:t>
            </a:r>
            <a:r>
              <a:rPr lang="ko-KR" altLang="en-US" dirty="0" smtClean="0"/>
              <a:t>선은 반드시 </a:t>
            </a:r>
            <a:r>
              <a:rPr lang="ko-KR" altLang="en-US" dirty="0" err="1" smtClean="0"/>
              <a:t>쉴드된</a:t>
            </a:r>
            <a:r>
              <a:rPr lang="ko-KR" altLang="en-US" dirty="0" smtClean="0"/>
              <a:t> 선을 </a:t>
            </a:r>
            <a:r>
              <a:rPr lang="ko-KR" altLang="en-US" dirty="0" err="1" smtClean="0"/>
              <a:t>사용해야하며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쉴드선과</a:t>
            </a:r>
            <a:r>
              <a:rPr lang="ko-KR" altLang="en-US" dirty="0" smtClean="0"/>
              <a:t> </a:t>
            </a:r>
            <a:r>
              <a:rPr lang="en-US" altLang="ko-KR" dirty="0" smtClean="0"/>
              <a:t>GND</a:t>
            </a:r>
            <a:r>
              <a:rPr lang="ko-KR" altLang="en-US" dirty="0" smtClean="0"/>
              <a:t>선은 </a:t>
            </a:r>
            <a:r>
              <a:rPr lang="ko-KR" altLang="en-US" dirty="0" err="1" smtClean="0"/>
              <a:t>서보드라이버의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접지단에서</a:t>
            </a:r>
            <a:r>
              <a:rPr lang="ko-KR" altLang="en-US" dirty="0" smtClean="0"/>
              <a:t> 결속해야 </a:t>
            </a:r>
            <a:r>
              <a:rPr lang="ko-KR" altLang="en-US" dirty="0" err="1" smtClean="0"/>
              <a:t>노이즈감소가</a:t>
            </a:r>
            <a:r>
              <a:rPr lang="ko-KR" altLang="en-US" dirty="0" smtClean="0"/>
              <a:t> 향상됨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86760" y="3596574"/>
            <a:ext cx="2415384" cy="1811538"/>
          </a:xfrm>
          <a:prstGeom prst="rect">
            <a:avLst/>
          </a:prstGeom>
        </p:spPr>
      </p:pic>
      <p:sp>
        <p:nvSpPr>
          <p:cNvPr id="5" name="오른쪽 화살표 4"/>
          <p:cNvSpPr/>
          <p:nvPr/>
        </p:nvSpPr>
        <p:spPr>
          <a:xfrm>
            <a:off x="4630366" y="4176466"/>
            <a:ext cx="1215957" cy="6517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469" y="3294652"/>
            <a:ext cx="3220512" cy="24153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88683" y="5856429"/>
            <a:ext cx="2141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Pk</a:t>
            </a:r>
            <a:r>
              <a:rPr lang="en-US" altLang="ko-KR" dirty="0" smtClean="0"/>
              <a:t>-to-</a:t>
            </a:r>
            <a:r>
              <a:rPr lang="en-US" altLang="ko-KR" dirty="0" err="1" smtClean="0"/>
              <a:t>Pk</a:t>
            </a:r>
            <a:r>
              <a:rPr lang="en-US" altLang="ko-KR" dirty="0" smtClean="0"/>
              <a:t> : </a:t>
            </a:r>
            <a:r>
              <a:rPr lang="en-US" altLang="ko-KR" sz="2000" dirty="0" smtClean="0">
                <a:solidFill>
                  <a:srgbClr val="FF0000"/>
                </a:solidFill>
              </a:rPr>
              <a:t>2.07 V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21241" y="5856429"/>
            <a:ext cx="19747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Pk</a:t>
            </a:r>
            <a:r>
              <a:rPr lang="en-US" altLang="ko-KR" dirty="0" smtClean="0"/>
              <a:t>-to-</a:t>
            </a:r>
            <a:r>
              <a:rPr lang="en-US" altLang="ko-KR" dirty="0" err="1" smtClean="0"/>
              <a:t>Pk</a:t>
            </a:r>
            <a:r>
              <a:rPr lang="en-US" altLang="ko-KR" dirty="0" smtClean="0"/>
              <a:t> : </a:t>
            </a:r>
            <a:r>
              <a:rPr lang="en-US" altLang="ko-KR" sz="2000" dirty="0" smtClean="0">
                <a:solidFill>
                  <a:srgbClr val="FF0000"/>
                </a:solidFill>
              </a:rPr>
              <a:t>0.4 V</a:t>
            </a:r>
          </a:p>
        </p:txBody>
      </p:sp>
    </p:spTree>
    <p:extLst>
      <p:ext uri="{BB962C8B-B14F-4D97-AF65-F5344CB8AC3E}">
        <p14:creationId xmlns:p14="http://schemas.microsoft.com/office/powerpoint/2010/main" val="3985575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212</Words>
  <Application>Microsoft Office PowerPoint</Application>
  <PresentationFormat>와이드스크린</PresentationFormat>
  <Paragraphs>42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InSmart 2x2 nano 현장 설비</vt:lpstr>
      <vt:lpstr>작업내용</vt:lpstr>
      <vt:lpstr>델타 드라이브의 UVW 전선 수정 전 상태</vt:lpstr>
      <vt:lpstr>델타 드라이브의 UVW 전선 수정 후 상태</vt:lpstr>
      <vt:lpstr>델타 드라이브의 UVW 전선 수정 후 상태</vt:lpstr>
      <vt:lpstr>결과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InSmart 2x2 nano 현장 설비</dc:title>
  <dc:creator>Microsoft 계정</dc:creator>
  <cp:lastModifiedBy>Microsoft 계정</cp:lastModifiedBy>
  <cp:revision>4</cp:revision>
  <dcterms:created xsi:type="dcterms:W3CDTF">2025-05-28T08:47:58Z</dcterms:created>
  <dcterms:modified xsi:type="dcterms:W3CDTF">2025-05-28T09:26:29Z</dcterms:modified>
</cp:coreProperties>
</file>

<file path=docProps/thumbnail.jpeg>
</file>